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3"/>
  </p:notesMasterIdLst>
  <p:sldIdLst>
    <p:sldId id="263" r:id="rId2"/>
    <p:sldId id="281" r:id="rId3"/>
    <p:sldId id="280" r:id="rId4"/>
    <p:sldId id="283" r:id="rId5"/>
    <p:sldId id="284" r:id="rId6"/>
    <p:sldId id="285" r:id="rId7"/>
    <p:sldId id="282" r:id="rId8"/>
    <p:sldId id="279" r:id="rId9"/>
    <p:sldId id="276" r:id="rId10"/>
    <p:sldId id="275" r:id="rId11"/>
    <p:sldId id="273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나눔고딕" panose="020D0604000000000000" pitchFamily="50" charset="-127"/>
      <p:regular r:id="rId20"/>
      <p:bold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AF9D9B"/>
    <a:srgbClr val="DDD6D5"/>
    <a:srgbClr val="E7E2E1"/>
    <a:srgbClr val="5C5B5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97" autoAdjust="0"/>
    <p:restoredTop sz="94660"/>
  </p:normalViewPr>
  <p:slideViewPr>
    <p:cSldViewPr snapToGrid="0">
      <p:cViewPr>
        <p:scale>
          <a:sx n="100" d="100"/>
          <a:sy n="100" d="100"/>
        </p:scale>
        <p:origin x="7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tmp>
</file>

<file path=ppt/media/image2.tmp>
</file>

<file path=ppt/media/image3.tmp>
</file>

<file path=ppt/media/image4.tmp>
</file>

<file path=ppt/media/image5.tmp>
</file>

<file path=ppt/media/image6.tmp>
</file>

<file path=ppt/media/image7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CB793-B8FC-4517-A682-206422413833}" type="datetimeFigureOut">
              <a:rPr lang="ko-KR" altLang="en-US" smtClean="0"/>
              <a:t>2019-10-07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hyperlink" Target="https://github.com/SeokJune/DERA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95B9E6F1-4C8A-48CA-B84F-2BF9ABCC764D}"/>
              </a:ext>
            </a:extLst>
          </p:cNvPr>
          <p:cNvGrpSpPr/>
          <p:nvPr/>
        </p:nvGrpSpPr>
        <p:grpSpPr>
          <a:xfrm>
            <a:off x="6894979" y="3209443"/>
            <a:ext cx="5178490" cy="3479227"/>
            <a:chOff x="5943600" y="2893581"/>
            <a:chExt cx="5178490" cy="3479227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B707798-FE92-45EA-8D84-48DB213BB5B2}"/>
                </a:ext>
              </a:extLst>
            </p:cNvPr>
            <p:cNvSpPr/>
            <p:nvPr/>
          </p:nvSpPr>
          <p:spPr>
            <a:xfrm>
              <a:off x="5943600" y="2893581"/>
              <a:ext cx="2127380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과목명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담당교수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E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조팀원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발표일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F65003F-0381-439C-8D2E-5F216D8707E6}"/>
                </a:ext>
              </a:extLst>
            </p:cNvPr>
            <p:cNvSpPr/>
            <p:nvPr/>
          </p:nvSpPr>
          <p:spPr>
            <a:xfrm>
              <a:off x="7893691" y="2893581"/>
              <a:ext cx="3228399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산학캡스톤디자인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</a:t>
              </a: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2019-2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정호엽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임정준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배인규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</a:t>
              </a:r>
              <a:r>
                <a:rPr lang="ko-KR" altLang="en-US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이석준</a:t>
              </a:r>
              <a:r>
                <a:rPr lang="en-US" altLang="ko-KR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발표자</a:t>
              </a:r>
              <a:r>
                <a:rPr lang="en-US" altLang="ko-KR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이유겸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2019.10.08.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243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65774" y="2613392"/>
            <a:ext cx="3060453" cy="1631216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10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Q&amp;A</a:t>
            </a:r>
            <a:endParaRPr lang="ko-KR" altLang="en-US" sz="100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3559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282450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.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8858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0C6661F-765C-4C43-BB77-CCF69D71FE98}"/>
              </a:ext>
            </a:extLst>
          </p:cNvPr>
          <p:cNvSpPr txBox="1"/>
          <p:nvPr/>
        </p:nvSpPr>
        <p:spPr>
          <a:xfrm>
            <a:off x="4855116" y="1229780"/>
            <a:ext cx="2481769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Rain?</a:t>
            </a:r>
            <a:endParaRPr lang="en-US" altLang="ko-KR" sz="40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5B9E6F1-4C8A-48CA-B84F-2BF9ABCC764D}"/>
              </a:ext>
            </a:extLst>
          </p:cNvPr>
          <p:cNvGrpSpPr/>
          <p:nvPr/>
        </p:nvGrpSpPr>
        <p:grpSpPr>
          <a:xfrm>
            <a:off x="6894979" y="3209443"/>
            <a:ext cx="5178490" cy="3479227"/>
            <a:chOff x="5943600" y="2893581"/>
            <a:chExt cx="5178490" cy="3479227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B707798-FE92-45EA-8D84-48DB213BB5B2}"/>
                </a:ext>
              </a:extLst>
            </p:cNvPr>
            <p:cNvSpPr/>
            <p:nvPr/>
          </p:nvSpPr>
          <p:spPr>
            <a:xfrm>
              <a:off x="5943600" y="2893581"/>
              <a:ext cx="2127380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과목명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담당교수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E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조팀원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발표일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F65003F-0381-439C-8D2E-5F216D8707E6}"/>
                </a:ext>
              </a:extLst>
            </p:cNvPr>
            <p:cNvSpPr/>
            <p:nvPr/>
          </p:nvSpPr>
          <p:spPr>
            <a:xfrm>
              <a:off x="7893691" y="2893581"/>
              <a:ext cx="3228399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산학캡스톤디자인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</a:t>
              </a: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2019-2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정호엽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임정준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배인규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</a:t>
              </a:r>
              <a:r>
                <a:rPr lang="ko-KR" altLang="en-US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이석준</a:t>
              </a:r>
              <a:r>
                <a:rPr lang="en-US" altLang="ko-KR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발표자</a:t>
              </a:r>
              <a:r>
                <a:rPr lang="en-US" altLang="ko-KR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이유겸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2019.10.08.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63110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10589758" cy="4170372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병원에서 진찰 받은 환자의 수를 이용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-&gt;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병원이 휴진하는 </a:t>
            </a:r>
            <a:r>
              <a:rPr lang="ko-KR" altLang="en-US" sz="250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공휴일 및 대체공휴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일 다음 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1~2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일 동안 환자 진료 수 증가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-&gt;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감기 발병일의 불정확성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4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=&gt; </a:t>
            </a:r>
            <a:r>
              <a:rPr lang="ko-KR" altLang="en-US" sz="4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주제 변경</a:t>
            </a:r>
            <a:r>
              <a:rPr lang="en-US" altLang="ko-KR" sz="4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Rain?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문제 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데이터의 불정확성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97457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9302547" cy="3554819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특정일의 기상 정보를 이용하여 비가 오는지 예측 하는 프로젝트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 KMA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에서 제공하는 종관기상관측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일별기상정보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이용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 Random Forest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이용하여 가장 영향을 미치는 트리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집합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추출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서포트 벡터 머신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(SVM)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이용하여 비가 오는지를 예측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Rain?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825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Data Insert to Firbase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6EF9821F-CF76-4AAE-9C77-AC7017B186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9" y="1204449"/>
            <a:ext cx="6051716" cy="541095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50C06D8-3DFA-4079-9351-69FEEA5566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1635" y="1204449"/>
            <a:ext cx="5557373" cy="5410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696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Error: Data Insert to Firbase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CAD5E968-1897-4C94-AFDF-9A5A758605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095"/>
          <a:stretch/>
        </p:blipFill>
        <p:spPr>
          <a:xfrm>
            <a:off x="459919" y="1061545"/>
            <a:ext cx="6131381" cy="562053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0FBBF264-F840-419D-82D2-A63E89BB9C46}"/>
              </a:ext>
            </a:extLst>
          </p:cNvPr>
          <p:cNvSpPr/>
          <p:nvPr/>
        </p:nvSpPr>
        <p:spPr>
          <a:xfrm>
            <a:off x="459918" y="6248400"/>
            <a:ext cx="4388307" cy="161893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C7286B-06A7-46AE-95BA-CB07CDD575A3}"/>
              </a:ext>
            </a:extLst>
          </p:cNvPr>
          <p:cNvSpPr txBox="1"/>
          <p:nvPr/>
        </p:nvSpPr>
        <p:spPr>
          <a:xfrm>
            <a:off x="6791325" y="1061545"/>
            <a:ext cx="4940756" cy="124649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429 Quota exceeded</a:t>
            </a: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할당량 초과 오류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5047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문제 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Firebase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데이터 제한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780D8E08-B180-4982-AB30-9E64BAA72822}"/>
              </a:ext>
            </a:extLst>
          </p:cNvPr>
          <p:cNvGrpSpPr/>
          <p:nvPr/>
        </p:nvGrpSpPr>
        <p:grpSpPr>
          <a:xfrm>
            <a:off x="1304257" y="1220388"/>
            <a:ext cx="9583487" cy="4182059"/>
            <a:chOff x="1304256" y="2633551"/>
            <a:chExt cx="9583487" cy="4182059"/>
          </a:xfrm>
          <a:solidFill>
            <a:srgbClr val="FF0000"/>
          </a:solidFill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D6D24E6D-B24E-4DD2-A27F-6B75559447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4256" y="2633551"/>
              <a:ext cx="9583487" cy="1590897"/>
            </a:xfrm>
            <a:prstGeom prst="rect">
              <a:avLst/>
            </a:prstGeom>
            <a:grpFill/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BA28A01-6548-449A-91BC-5995A53DEE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4256" y="4224448"/>
              <a:ext cx="9583487" cy="2591162"/>
            </a:xfrm>
            <a:prstGeom prst="rect">
              <a:avLst/>
            </a:prstGeom>
            <a:grpFill/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517BE40-E4FD-4745-BDF3-5C845371C243}"/>
              </a:ext>
            </a:extLst>
          </p:cNvPr>
          <p:cNvSpPr txBox="1"/>
          <p:nvPr/>
        </p:nvSpPr>
        <p:spPr>
          <a:xfrm>
            <a:off x="459918" y="5656877"/>
            <a:ext cx="5896166" cy="5232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8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=&gt; </a:t>
            </a:r>
            <a:r>
              <a:rPr lang="ko-KR" altLang="en-US" sz="28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포트포워딩을 이용한 </a:t>
            </a:r>
            <a:r>
              <a:rPr lang="en-US" altLang="ko-KR" sz="28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DB</a:t>
            </a:r>
            <a:r>
              <a:rPr lang="ko-KR" altLang="en-US" sz="28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서버 구축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DB67A74-6092-47FC-8982-A23FFFC5EB6B}"/>
              </a:ext>
            </a:extLst>
          </p:cNvPr>
          <p:cNvSpPr/>
          <p:nvPr/>
        </p:nvSpPr>
        <p:spPr>
          <a:xfrm>
            <a:off x="3990108" y="1219200"/>
            <a:ext cx="2304000" cy="41832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5E68CD7-E4B8-4A94-8A00-DFFA4FF43530}"/>
              </a:ext>
            </a:extLst>
          </p:cNvPr>
          <p:cNvSpPr/>
          <p:nvPr/>
        </p:nvSpPr>
        <p:spPr>
          <a:xfrm>
            <a:off x="1304256" y="4046716"/>
            <a:ext cx="4989852" cy="6545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0852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진행 사항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5F58974E-44D2-49E5-91AB-28EFE6FF9287}"/>
              </a:ext>
            </a:extLst>
          </p:cNvPr>
          <p:cNvGrpSpPr/>
          <p:nvPr/>
        </p:nvGrpSpPr>
        <p:grpSpPr>
          <a:xfrm>
            <a:off x="704467" y="1155714"/>
            <a:ext cx="10783066" cy="5552767"/>
            <a:chOff x="643467" y="1511468"/>
            <a:chExt cx="10783066" cy="5755819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ED9F47C7-EDDA-486B-BB21-0EFC77D95802}"/>
                </a:ext>
              </a:extLst>
            </p:cNvPr>
            <p:cNvSpPr/>
            <p:nvPr/>
          </p:nvSpPr>
          <p:spPr>
            <a:xfrm>
              <a:off x="643467" y="1511468"/>
              <a:ext cx="2700000" cy="720000"/>
            </a:xfrm>
            <a:prstGeom prst="rect">
              <a:avLst/>
            </a:prstGeom>
            <a:solidFill>
              <a:srgbClr val="AF9D9B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임 정 준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9E6E5AF-886F-4220-B6ED-4E565CD858B5}"/>
                </a:ext>
              </a:extLst>
            </p:cNvPr>
            <p:cNvSpPr/>
            <p:nvPr/>
          </p:nvSpPr>
          <p:spPr>
            <a:xfrm>
              <a:off x="8726533" y="1516360"/>
              <a:ext cx="2700000" cy="720000"/>
            </a:xfrm>
            <a:prstGeom prst="rect">
              <a:avLst/>
            </a:prstGeom>
            <a:solidFill>
              <a:srgbClr val="AF9D9B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 유 겸</a:t>
              </a: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9D37C5A-67AC-46F4-87CF-9A366AD9357B}"/>
                </a:ext>
              </a:extLst>
            </p:cNvPr>
            <p:cNvSpPr/>
            <p:nvPr/>
          </p:nvSpPr>
          <p:spPr>
            <a:xfrm>
              <a:off x="3334999" y="1516360"/>
              <a:ext cx="2708465" cy="720000"/>
            </a:xfrm>
            <a:prstGeom prst="rect">
              <a:avLst/>
            </a:prstGeom>
            <a:solidFill>
              <a:srgbClr val="AF9D9B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 인 규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F06B564-3971-4D0D-975B-0CE949A09B2C}"/>
                </a:ext>
              </a:extLst>
            </p:cNvPr>
            <p:cNvSpPr/>
            <p:nvPr/>
          </p:nvSpPr>
          <p:spPr>
            <a:xfrm>
              <a:off x="6026035" y="1516360"/>
              <a:ext cx="2700497" cy="720000"/>
            </a:xfrm>
            <a:prstGeom prst="rect">
              <a:avLst/>
            </a:prstGeom>
            <a:solidFill>
              <a:srgbClr val="AF9D9B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 석 준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63BFCC41-5CDC-41DF-9EFA-6B831F61C483}"/>
                </a:ext>
              </a:extLst>
            </p:cNvPr>
            <p:cNvSpPr/>
            <p:nvPr/>
          </p:nvSpPr>
          <p:spPr>
            <a:xfrm>
              <a:off x="643467" y="2227067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공부 및 코드 테스트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E8BD56B-5130-46A7-A766-38E7A057FA66}"/>
                </a:ext>
              </a:extLst>
            </p:cNvPr>
            <p:cNvSpPr/>
            <p:nvPr/>
          </p:nvSpPr>
          <p:spPr>
            <a:xfrm>
              <a:off x="8726533" y="2227067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공부 및 코드 테스트</a:t>
              </a:r>
            </a:p>
            <a:p>
              <a:pPr algn="ctr"/>
              <a:endParaRPr lang="ko-KR" altLang="en-US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6BFC0CB0-13C0-4564-898C-2A7B6386AB89}"/>
                </a:ext>
              </a:extLst>
            </p:cNvPr>
            <p:cNvSpPr/>
            <p:nvPr/>
          </p:nvSpPr>
          <p:spPr>
            <a:xfrm>
              <a:off x="6034999" y="2227067"/>
              <a:ext cx="2691533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파이어베이스 구축 및 데이터 삽입</a:t>
              </a:r>
            </a:p>
            <a:p>
              <a:pPr algn="ctr"/>
              <a:endParaRPr lang="ko-KR" altLang="en-US" sz="25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3CDD932-5026-456C-BD47-A6303AB7EFA7}"/>
                </a:ext>
              </a:extLst>
            </p:cNvPr>
            <p:cNvSpPr/>
            <p:nvPr/>
          </p:nvSpPr>
          <p:spPr>
            <a:xfrm>
              <a:off x="643467" y="4747067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공부 및 코드 테스트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AA6CEB54-7996-4C26-B57F-AF7105D04E15}"/>
                </a:ext>
              </a:extLst>
            </p:cNvPr>
            <p:cNvSpPr/>
            <p:nvPr/>
          </p:nvSpPr>
          <p:spPr>
            <a:xfrm>
              <a:off x="8726533" y="4747067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공부 및 코드 테스트</a:t>
              </a: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12838EB4-200D-4DB3-AE3F-D3EB9D85DDBB}"/>
                </a:ext>
              </a:extLst>
            </p:cNvPr>
            <p:cNvSpPr/>
            <p:nvPr/>
          </p:nvSpPr>
          <p:spPr>
            <a:xfrm>
              <a:off x="3343467" y="4728703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공부 </a:t>
              </a:r>
              <a:endParaRPr lang="en-US" altLang="ko-KR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파이썬</a:t>
              </a:r>
              <a:r>
                <a:rPr lang="en-US" altLang="ko-KR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파이어베이스 연동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CB68CE9B-F7B2-4F43-B20B-16E86B2A089E}"/>
                </a:ext>
              </a:extLst>
            </p:cNvPr>
            <p:cNvSpPr/>
            <p:nvPr/>
          </p:nvSpPr>
          <p:spPr>
            <a:xfrm>
              <a:off x="6026533" y="4747067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공부</a:t>
              </a:r>
              <a:endParaRPr lang="en-US" altLang="ko-KR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/>
              <a:endParaRPr lang="ko-KR" altLang="en-US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B07735A6-E416-49D2-A711-DF916FDA73AE}"/>
                </a:ext>
              </a:extLst>
            </p:cNvPr>
            <p:cNvSpPr/>
            <p:nvPr/>
          </p:nvSpPr>
          <p:spPr>
            <a:xfrm>
              <a:off x="643467" y="4747066"/>
              <a:ext cx="2691533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예제 코드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C6AE0274-132C-43E4-9DEE-65D5667BCAA5}"/>
                </a:ext>
              </a:extLst>
            </p:cNvPr>
            <p:cNvSpPr/>
            <p:nvPr/>
          </p:nvSpPr>
          <p:spPr>
            <a:xfrm>
              <a:off x="8726533" y="4747066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예제 코드</a:t>
              </a: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ABB65AF9-AA24-4CA0-B2CE-8D0987780A71}"/>
                </a:ext>
              </a:extLst>
            </p:cNvPr>
            <p:cNvSpPr/>
            <p:nvPr/>
          </p:nvSpPr>
          <p:spPr>
            <a:xfrm>
              <a:off x="3335000" y="4747066"/>
              <a:ext cx="2708467" cy="2520221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SVM</a:t>
              </a:r>
              <a:r>
                <a:rPr lang="ko-KR" altLang="en-US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학습및 예제 코드</a:t>
              </a:r>
              <a:endParaRPr lang="ko-KR" altLang="en-US" sz="2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8809742B-8B98-4D10-AEB6-2BDC5890934B}"/>
                </a:ext>
              </a:extLst>
            </p:cNvPr>
            <p:cNvSpPr/>
            <p:nvPr/>
          </p:nvSpPr>
          <p:spPr>
            <a:xfrm>
              <a:off x="6035001" y="4747066"/>
              <a:ext cx="2691532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DB </a:t>
              </a:r>
              <a:r>
                <a:rPr lang="ko-KR" altLang="en-US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서버 구축</a:t>
              </a:r>
              <a:endParaRPr lang="en-US" altLang="ko-KR" sz="2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/>
              <a:endParaRPr lang="en-US" altLang="ko-KR" sz="2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/>
              <a:r>
                <a:rPr lang="en-US" altLang="ko-KR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DATA </a:t>
              </a:r>
              <a:r>
                <a:rPr lang="ko-KR" altLang="en-US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전처리</a:t>
              </a:r>
              <a:endParaRPr lang="ko-KR" altLang="en-US" sz="2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AF2F756-3F18-4B05-80F8-51688B03729E}"/>
              </a:ext>
            </a:extLst>
          </p:cNvPr>
          <p:cNvSpPr/>
          <p:nvPr/>
        </p:nvSpPr>
        <p:spPr>
          <a:xfrm>
            <a:off x="3396000" y="1846067"/>
            <a:ext cx="2700000" cy="2431100"/>
          </a:xfrm>
          <a:prstGeom prst="rect">
            <a:avLst/>
          </a:prstGeom>
          <a:solidFill>
            <a:srgbClr val="DDD6D5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파이썬</a:t>
            </a:r>
            <a:r>
              <a:rPr lang="en-US" altLang="ko-KR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파이어베이스 연동</a:t>
            </a:r>
          </a:p>
          <a:p>
            <a:pPr algn="ctr"/>
            <a:endParaRPr lang="ko-KR" altLang="en-US" sz="2500" b="1" dirty="0">
              <a:solidFill>
                <a:srgbClr val="40404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78967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Github</a:t>
              </a:r>
              <a:r>
                <a:rPr lang="en-US" altLang="ko-KR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en-US" altLang="ko-KR" sz="2000">
                  <a:hlinkClick r:id="rId2"/>
                </a:rPr>
                <a:t>https://github.com/SeokJune/DERA</a:t>
              </a:r>
              <a:r>
                <a:rPr lang="en-US" altLang="ko-KR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  <a:endParaRPr lang="ko-KR" altLang="en-US" sz="2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BD31222D-A0DF-4A0C-8219-DFA6468C9C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9" y="1233154"/>
            <a:ext cx="5719474" cy="348172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9184BA8-1694-45C6-8629-BD173ADA1BF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67"/>
          <a:stretch/>
        </p:blipFill>
        <p:spPr>
          <a:xfrm>
            <a:off x="5314949" y="1896288"/>
            <a:ext cx="6417131" cy="4719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47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694</TotalTime>
  <Words>262</Words>
  <Application>Microsoft Office PowerPoint</Application>
  <PresentationFormat>와이드스크린</PresentationFormat>
  <Paragraphs>85</Paragraphs>
  <Slides>11</Slides>
  <Notes>0</Notes>
  <HiddenSlides>1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Calibri</vt:lpstr>
      <vt:lpstr>Calibri Light</vt:lpstr>
      <vt:lpstr>맑은 고딕</vt:lpstr>
      <vt:lpstr>나눔고딕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석준 이</cp:lastModifiedBy>
  <cp:revision>77</cp:revision>
  <dcterms:created xsi:type="dcterms:W3CDTF">2019-09-22T22:58:33Z</dcterms:created>
  <dcterms:modified xsi:type="dcterms:W3CDTF">2019-10-07T09:44:40Z</dcterms:modified>
</cp:coreProperties>
</file>

<file path=docProps/thumbnail.jpeg>
</file>